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handoutMasterIdLst>
    <p:handoutMasterId r:id="rId71"/>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8" r:id="rId35"/>
    <p:sldId id="479" r:id="rId36"/>
    <p:sldId id="474" r:id="rId37"/>
    <p:sldId id="480" r:id="rId38"/>
    <p:sldId id="481" r:id="rId39"/>
    <p:sldId id="490" r:id="rId40"/>
    <p:sldId id="484" r:id="rId41"/>
    <p:sldId id="485" r:id="rId42"/>
    <p:sldId id="486" r:id="rId43"/>
    <p:sldId id="487" r:id="rId44"/>
    <p:sldId id="488" r:id="rId45"/>
    <p:sldId id="489" r:id="rId46"/>
    <p:sldId id="491" r:id="rId47"/>
    <p:sldId id="492" r:id="rId48"/>
    <p:sldId id="493" r:id="rId49"/>
    <p:sldId id="494" r:id="rId50"/>
    <p:sldId id="495" r:id="rId51"/>
    <p:sldId id="322" r:id="rId52"/>
    <p:sldId id="498" r:id="rId53"/>
    <p:sldId id="499" r:id="rId54"/>
    <p:sldId id="500" r:id="rId55"/>
    <p:sldId id="502" r:id="rId56"/>
    <p:sldId id="503" r:id="rId57"/>
    <p:sldId id="504" r:id="rId58"/>
    <p:sldId id="505" r:id="rId59"/>
    <p:sldId id="506" r:id="rId60"/>
    <p:sldId id="497" r:id="rId61"/>
    <p:sldId id="508" r:id="rId62"/>
    <p:sldId id="513" r:id="rId63"/>
    <p:sldId id="514" r:id="rId64"/>
    <p:sldId id="517" r:id="rId65"/>
    <p:sldId id="516" r:id="rId66"/>
    <p:sldId id="518" r:id="rId67"/>
    <p:sldId id="519" r:id="rId68"/>
    <p:sldId id="40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8"/>
            <p14:sldId id="479"/>
            <p14:sldId id="474"/>
            <p14:sldId id="480"/>
            <p14:sldId id="481"/>
            <p14:sldId id="490"/>
            <p14:sldId id="484"/>
            <p14:sldId id="485"/>
            <p14:sldId id="486"/>
            <p14:sldId id="487"/>
            <p14:sldId id="488"/>
            <p14:sldId id="489"/>
            <p14:sldId id="491"/>
            <p14:sldId id="492"/>
            <p14:sldId id="493"/>
            <p14:sldId id="494"/>
            <p14:sldId id="495"/>
            <p14:sldId id="322"/>
            <p14:sldId id="498"/>
            <p14:sldId id="499"/>
            <p14:sldId id="500"/>
            <p14:sldId id="502"/>
            <p14:sldId id="503"/>
            <p14:sldId id="504"/>
            <p14:sldId id="505"/>
            <p14:sldId id="506"/>
            <p14:sldId id="497"/>
            <p14:sldId id="508"/>
            <p14:sldId id="513"/>
            <p14:sldId id="514"/>
            <p14:sldId id="517"/>
            <p14:sldId id="516"/>
            <p14:sldId id="518"/>
            <p14:sldId id="519"/>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0167" autoAdjust="0"/>
  </p:normalViewPr>
  <p:slideViewPr>
    <p:cSldViewPr snapToGrid="0">
      <p:cViewPr varScale="1">
        <p:scale>
          <a:sx n="63" d="100"/>
          <a:sy n="63" d="100"/>
        </p:scale>
        <p:origin x="234"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10/8/2021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609543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10/8/2021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10/8/2021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10/8/2021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10/8/2021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10/8/2021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10/8/2021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10/8/2021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cpu/BaseTest" TargetMode="External"/><Relationship Id="rId13" Type="http://schemas.openxmlformats.org/officeDocument/2006/relationships/image" Target="../media/image44.png"/><Relationship Id="rId3"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hyperlink" Target="http://localhost/network/%7bparam%7d"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hyperlink" Target="http://localhost/io/Test1%7bparam%7d" TargetMode="External"/><Relationship Id="rId5" Type="http://schemas.openxmlformats.org/officeDocument/2006/relationships/image" Target="../media/image50.png"/><Relationship Id="rId10" Type="http://schemas.openxmlformats.org/officeDocument/2006/relationships/hyperlink" Target="http://localhost/io/%7bparam%7d" TargetMode="External"/><Relationship Id="rId4" Type="http://schemas.openxmlformats.org/officeDocument/2006/relationships/slide" Target="slide35.xml"/><Relationship Id="rId9" Type="http://schemas.openxmlformats.org/officeDocument/2006/relationships/hyperlink" Target="http://localhost/cpu/%7bparam%7d" TargetMode="External"/><Relationship Id="rId1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1.gif"/></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34.png"/><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5.png"/><Relationship Id="rId18" Type="http://schemas.openxmlformats.org/officeDocument/2006/relationships/slide" Target="slide43.xml"/><Relationship Id="rId3" Type="http://schemas.openxmlformats.org/officeDocument/2006/relationships/image" Target="../media/image9.png"/><Relationship Id="rId21" Type="http://schemas.openxmlformats.org/officeDocument/2006/relationships/slide" Target="slide44.xml"/><Relationship Id="rId7" Type="http://schemas.openxmlformats.org/officeDocument/2006/relationships/image" Target="../media/image45.png"/><Relationship Id="rId12" Type="http://schemas.openxmlformats.org/officeDocument/2006/relationships/slide" Target="slide41.xml"/><Relationship Id="rId17" Type="http://schemas.openxmlformats.org/officeDocument/2006/relationships/image" Target="../media/image57.png"/><Relationship Id="rId25" Type="http://schemas.openxmlformats.org/officeDocument/2006/relationships/image" Target="../media/image59.png"/><Relationship Id="rId2" Type="http://schemas.openxmlformats.org/officeDocument/2006/relationships/notesSlide" Target="../notesSlides/notesSlide35.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5.png"/><Relationship Id="rId24" Type="http://schemas.openxmlformats.org/officeDocument/2006/relationships/slide" Target="slide45.xml"/><Relationship Id="rId5" Type="http://schemas.openxmlformats.org/officeDocument/2006/relationships/image" Target="../media/image43.png"/><Relationship Id="rId15" Type="http://schemas.openxmlformats.org/officeDocument/2006/relationships/slide" Target="slide42.xml"/><Relationship Id="rId23"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40.xml"/><Relationship Id="rId14" Type="http://schemas.openxmlformats.org/officeDocument/2006/relationships/image" Target="../media/image56.png"/><Relationship Id="rId22"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62.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png"/></Relationships>
</file>

<file path=ppt/slides/_rels/slide6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1.gif"/><Relationship Id="rId5" Type="http://schemas.openxmlformats.org/officeDocument/2006/relationships/image" Target="../media/image4.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4.PNG"/><Relationship Id="rId7"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87.png"/><Relationship Id="rId5" Type="http://schemas.openxmlformats.org/officeDocument/2006/relationships/image" Target="../media/image43.png"/><Relationship Id="rId10" Type="http://schemas.openxmlformats.org/officeDocument/2006/relationships/slide" Target="slide65.xml"/><Relationship Id="rId4" Type="http://schemas.openxmlformats.org/officeDocument/2006/relationships/image" Target="../media/image85.png"/><Relationship Id="rId9" Type="http://schemas.openxmlformats.org/officeDocument/2006/relationships/image" Target="../media/image86.png"/></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93.svg"/><Relationship Id="rId11" Type="http://schemas.openxmlformats.org/officeDocument/2006/relationships/image" Target="../media/image97.sv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21448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D7FF58F1-F9A2-405B-8560-6257711479EE}"/>
                  </a:ext>
                </a:extLst>
              </p:cNvPr>
              <p:cNvGraphicFramePr>
                <a:graphicFrameLocks noChangeAspect="1"/>
              </p:cNvGraphicFramePr>
              <p:nvPr>
                <p:extLst>
                  <p:ext uri="{D42A27DB-BD31-4B8C-83A1-F6EECF244321}">
                    <p14:modId xmlns:p14="http://schemas.microsoft.com/office/powerpoint/2010/main" val="2076057964"/>
                  </p:ext>
                </p:extLst>
              </p:nvPr>
            </p:nvGraphicFramePr>
            <p:xfrm>
              <a:off x="267039" y="1426240"/>
              <a:ext cx="7824553" cy="4401310"/>
            </p:xfrm>
            <a:graphic>
              <a:graphicData uri="http://schemas.microsoft.com/office/powerpoint/2016/slidezoom">
                <pslz:sldZm>
                  <pslz:sldZmObj sldId="479" cId="1941821722">
                    <pslz:zmPr id="{15427D72-4D56-4B70-AA96-8F24BF35BDBF}" returnToParent="0" transitionDur="1000">
                      <p166:blipFill xmlns:p166="http://schemas.microsoft.com/office/powerpoint/2016/6/main">
                        <a:blip r:embed="rId3"/>
                        <a:stretch>
                          <a:fillRect/>
                        </a:stretch>
                      </p166:blipFill>
                      <p166:spPr xmlns:p166="http://schemas.microsoft.com/office/powerpoint/2016/6/main">
                        <a:xfrm>
                          <a:off x="0" y="0"/>
                          <a:ext cx="7824553" cy="4401310"/>
                        </a:xfrm>
                        <a:prstGeom prst="rect">
                          <a:avLst/>
                        </a:prstGeom>
                        <a:ln w="3175">
                          <a:solidFill>
                            <a:prstClr val="ltGray"/>
                          </a:solidFill>
                        </a:ln>
                      </p166:spPr>
                    </pslz:zmPr>
                  </pslz:sldZmObj>
                </pslz:sldZm>
              </a:graphicData>
            </a:graphic>
          </p:graphicFrame>
        </mc:Choice>
        <mc:Fallback xmlns="">
          <p:pic>
            <p:nvPicPr>
              <p:cNvPr id="4" name="Dia nagyítása 3">
                <a:hlinkClick r:id="rId4" action="ppaction://hlinksldjump"/>
                <a:extLst>
                  <a:ext uri="{FF2B5EF4-FFF2-40B4-BE49-F238E27FC236}">
                    <a16:creationId xmlns:a16="http://schemas.microsoft.com/office/drawing/2014/main" id="{D7FF58F1-F9A2-405B-8560-6257711479EE}"/>
                  </a:ext>
                </a:extLst>
              </p:cNvPr>
              <p:cNvPicPr>
                <a:picLocks noGrp="1" noRot="1" noChangeAspect="1" noMove="1" noResize="1" noEditPoints="1" noAdjustHandles="1" noChangeArrowheads="1" noChangeShapeType="1"/>
              </p:cNvPicPr>
              <p:nvPr/>
            </p:nvPicPr>
            <p:blipFill>
              <a:blip r:embed="rId5"/>
              <a:stretch>
                <a:fillRect/>
              </a:stretch>
            </p:blipFill>
            <p:spPr>
              <a:xfrm>
                <a:off x="267039" y="1426240"/>
                <a:ext cx="7824553" cy="4401310"/>
              </a:xfrm>
              <a:prstGeom prst="rect">
                <a:avLst/>
              </a:prstGeom>
              <a:ln w="3175">
                <a:solidFill>
                  <a:prstClr val="ltGray"/>
                </a:solidFill>
              </a:ln>
            </p:spPr>
          </p:pic>
        </mc:Fallback>
      </mc:AlternateContent>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0"/>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1"/>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2"/>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2"/>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Tree>
    <p:extLst>
      <p:ext uri="{BB962C8B-B14F-4D97-AF65-F5344CB8AC3E}">
        <p14:creationId xmlns:p14="http://schemas.microsoft.com/office/powerpoint/2010/main" val="8427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2B2B2B"/>
        </a:solidFill>
        <a:effectLst/>
      </p:bgPr>
    </p:bg>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BC6B754D-C903-42A2-AD71-C06512955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54" y="-278546"/>
            <a:ext cx="10480693" cy="7415090"/>
          </a:xfrm>
          <a:prstGeom prst="rect">
            <a:avLst/>
          </a:prstGeom>
        </p:spPr>
      </p:pic>
    </p:spTree>
    <p:extLst>
      <p:ext uri="{BB962C8B-B14F-4D97-AF65-F5344CB8AC3E}">
        <p14:creationId xmlns:p14="http://schemas.microsoft.com/office/powerpoint/2010/main" val="194182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Kép 15" descr="A képen személy, beltéri látható&#10;&#10;Automatikusan generált leírás">
            <a:extLst>
              <a:ext uri="{FF2B5EF4-FFF2-40B4-BE49-F238E27FC236}">
                <a16:creationId xmlns:a16="http://schemas.microsoft.com/office/drawing/2014/main" id="{F705682D-E4A0-4280-902E-64868D753B82}"/>
              </a:ext>
            </a:extLst>
          </p:cNvPr>
          <p:cNvPicPr>
            <a:picLocks noChangeAspect="1"/>
          </p:cNvPicPr>
          <p:nvPr/>
        </p:nvPicPr>
        <p:blipFill rotWithShape="1">
          <a:blip r:embed="rId2">
            <a:extLst>
              <a:ext uri="{28A0092B-C50C-407E-A947-70E740481C1C}">
                <a14:useLocalDpi xmlns:a14="http://schemas.microsoft.com/office/drawing/2010/main" val="0"/>
              </a:ext>
            </a:extLst>
          </a:blip>
          <a:srcRect t="9052" r="2" b="8417"/>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20" name="Kép 19">
            <a:extLst>
              <a:ext uri="{FF2B5EF4-FFF2-40B4-BE49-F238E27FC236}">
                <a16:creationId xmlns:a16="http://schemas.microsoft.com/office/drawing/2014/main" id="{EF5A5FD4-8F14-4641-BD26-890227C27AC1}"/>
              </a:ext>
            </a:extLst>
          </p:cNvPr>
          <p:cNvPicPr>
            <a:picLocks noChangeAspect="1"/>
          </p:cNvPicPr>
          <p:nvPr/>
        </p:nvPicPr>
        <p:blipFill>
          <a:blip r:embed="rId3">
            <a:extLst>
              <a:ext uri="{28A0092B-C50C-407E-A947-70E740481C1C}">
                <a14:useLocalDpi xmlns:a14="http://schemas.microsoft.com/office/drawing/2010/main" val="0"/>
              </a:ext>
            </a:extLst>
          </a:blip>
          <a:srcRect l="27767" r="27767"/>
          <a:stretch/>
        </p:blipFill>
        <p:spPr>
          <a:xfrm>
            <a:off x="0" y="-10"/>
            <a:ext cx="4572000" cy="6858000"/>
          </a:xfrm>
          <a:prstGeom prst="rect">
            <a:avLst/>
          </a:prstGeom>
        </p:spPr>
      </p:pic>
      <p:grpSp>
        <p:nvGrpSpPr>
          <p:cNvPr id="23" name="Group 2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4" name="Group 2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8" name="Freeform: Shape 2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6" name="Freeform: Shape 2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6" name="Kép 45">
            <a:extLst>
              <a:ext uri="{FF2B5EF4-FFF2-40B4-BE49-F238E27FC236}">
                <a16:creationId xmlns:a16="http://schemas.microsoft.com/office/drawing/2014/main" id="{839D42BC-CEEC-4398-A991-6CAC3EE91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68245" y="-484753"/>
            <a:ext cx="4572001" cy="3138012"/>
          </a:xfrm>
          <a:prstGeom prst="rect">
            <a:avLst/>
          </a:prstGeom>
        </p:spPr>
      </p:pic>
      <p:sp>
        <p:nvSpPr>
          <p:cNvPr id="49" name="Szövegdoboz 48">
            <a:extLst>
              <a:ext uri="{FF2B5EF4-FFF2-40B4-BE49-F238E27FC236}">
                <a16:creationId xmlns:a16="http://schemas.microsoft.com/office/drawing/2014/main" id="{0E942D79-A5C8-459F-9909-987893171272}"/>
              </a:ext>
            </a:extLst>
          </p:cNvPr>
          <p:cNvSpPr txBox="1"/>
          <p:nvPr/>
        </p:nvSpPr>
        <p:spPr>
          <a:xfrm>
            <a:off x="3706808" y="734518"/>
            <a:ext cx="2659702" cy="800219"/>
          </a:xfrm>
          <a:prstGeom prst="rect">
            <a:avLst/>
          </a:prstGeom>
          <a:noFill/>
        </p:spPr>
        <p:txBody>
          <a:bodyPr wrap="none" rtlCol="0">
            <a:spAutoFit/>
          </a:bodyPr>
          <a:lstStyle/>
          <a:p>
            <a:r>
              <a:rPr lang="hu-HU" dirty="0"/>
              <a:t>Houston </a:t>
            </a:r>
            <a:r>
              <a:rPr lang="hu-HU" dirty="0" err="1"/>
              <a:t>we</a:t>
            </a:r>
            <a:r>
              <a:rPr lang="hu-HU" dirty="0"/>
              <a:t> </a:t>
            </a:r>
            <a:r>
              <a:rPr lang="hu-HU" dirty="0" err="1"/>
              <a:t>are</a:t>
            </a:r>
            <a:r>
              <a:rPr lang="hu-HU" dirty="0"/>
              <a:t> F**n</a:t>
            </a:r>
          </a:p>
          <a:p>
            <a:pPr algn="ctr"/>
            <a:r>
              <a:rPr lang="hu-HU" dirty="0" err="1"/>
              <a:t>Ready</a:t>
            </a:r>
            <a:r>
              <a:rPr lang="hu-HU" sz="2800" dirty="0"/>
              <a:t> </a:t>
            </a:r>
            <a:r>
              <a:rPr lang="hu-HU" sz="2800" dirty="0" err="1"/>
              <a:t>for</a:t>
            </a:r>
            <a:r>
              <a:rPr lang="hu-HU" sz="2800" dirty="0"/>
              <a:t> </a:t>
            </a:r>
            <a:r>
              <a:rPr lang="hu-HU" sz="2800" dirty="0" err="1"/>
              <a:t>this</a:t>
            </a:r>
            <a:endParaRPr lang="hu-HU" dirty="0"/>
          </a:p>
        </p:txBody>
      </p:sp>
    </p:spTree>
    <p:extLst>
      <p:ext uri="{BB962C8B-B14F-4D97-AF65-F5344CB8AC3E}">
        <p14:creationId xmlns:p14="http://schemas.microsoft.com/office/powerpoint/2010/main" val="2968540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5600"/>
                            </p:stCondLst>
                            <p:childTnLst>
                              <p:par>
                                <p:cTn id="31" presetID="1" presetClass="entr" presetSubtype="0" fill="hold" nodeType="afterEffect">
                                  <p:stCondLst>
                                    <p:cond delay="500"/>
                                  </p:stCondLst>
                                  <p:childTnLst>
                                    <p:set>
                                      <p:cBhvr>
                                        <p:cTn id="32" dur="1" fill="hold">
                                          <p:stCondLst>
                                            <p:cond delay="0"/>
                                          </p:stCondLst>
                                        </p:cTn>
                                        <p:tgtEl>
                                          <p:spTgt spid="21"/>
                                        </p:tgtEl>
                                        <p:attrNameLst>
                                          <p:attrName>style.visibility</p:attrName>
                                        </p:attrNameLst>
                                      </p:cBhvr>
                                      <p:to>
                                        <p:strVal val="visible"/>
                                      </p:to>
                                    </p:set>
                                  </p:childTnLst>
                                </p:cTn>
                              </p:par>
                            </p:childTnLst>
                          </p:cTn>
                        </p:par>
                        <p:par>
                          <p:cTn id="33" fill="hold">
                            <p:stCondLst>
                              <p:cond delay="6100"/>
                            </p:stCondLst>
                            <p:childTnLst>
                              <p:par>
                                <p:cTn id="34" presetID="1"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par>
                          <p:cTn id="36" fill="hold">
                            <p:stCondLst>
                              <p:cond delay="6100"/>
                            </p:stCondLst>
                            <p:childTnLst>
                              <p:par>
                                <p:cTn id="37" presetID="26" presetClass="emph" presetSubtype="0" fill="hold" nodeType="afterEffect">
                                  <p:stCondLst>
                                    <p:cond delay="0"/>
                                  </p:stCondLst>
                                  <p:childTnLst>
                                    <p:animEffect transition="out" filter="fade">
                                      <p:cBhvr>
                                        <p:cTn id="38" dur="500" tmFilter="0, 0; .2, .5; .8, .5; 1, 0"/>
                                        <p:tgtEl>
                                          <p:spTgt spid="22"/>
                                        </p:tgtEl>
                                      </p:cBhvr>
                                    </p:animEffect>
                                    <p:animScale>
                                      <p:cBhvr>
                                        <p:cTn id="39" dur="250" autoRev="1" fill="hold"/>
                                        <p:tgtEl>
                                          <p:spTgt spid="22"/>
                                        </p:tgtEl>
                                      </p:cBhvr>
                                      <p:by x="105000" y="105000"/>
                                    </p:animScale>
                                  </p:childTnLst>
                                </p:cTn>
                              </p:par>
                            </p:childTnLst>
                          </p:cTn>
                        </p:par>
                        <p:par>
                          <p:cTn id="40" fill="hold">
                            <p:stCondLst>
                              <p:cond delay="6600"/>
                            </p:stCondLst>
                            <p:childTnLst>
                              <p:par>
                                <p:cTn id="41" presetID="42" presetClass="path" presetSubtype="0" accel="50000" decel="50000" fill="hold" nodeType="afterEffect">
                                  <p:stCondLst>
                                    <p:cond delay="0"/>
                                  </p:stCondLst>
                                  <p:childTnLst>
                                    <p:animMotion origin="layout" path="M -1.45833E-6 -2.59259E-6 L 0.21706 -2.59259E-6 " pathEditMode="relative" rAng="0" ptsTypes="AA">
                                      <p:cBhvr>
                                        <p:cTn id="42" dur="1000" fill="hold"/>
                                        <p:tgtEl>
                                          <p:spTgt spid="22"/>
                                        </p:tgtEl>
                                        <p:attrNameLst>
                                          <p:attrName>ppt_x</p:attrName>
                                          <p:attrName>ppt_y</p:attrName>
                                        </p:attrNameLst>
                                      </p:cBhvr>
                                      <p:rCtr x="10846" y="0"/>
                                    </p:animMotion>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9"/>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&lt;&lt;nem lehetett kihagyni&gt;&gt; 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a:t>
            </a:r>
            <a:r>
              <a:rPr lang="hu-HU" dirty="0" err="1">
                <a:solidFill>
                  <a:schemeClr val="tx1"/>
                </a:solidFill>
                <a:latin typeface="Calibri Light" panose="020F0302020204030204" pitchFamily="34" charset="0"/>
                <a:cs typeface="Calibri Light" panose="020F0302020204030204" pitchFamily="34" charset="0"/>
              </a:rPr>
              <a:t>szük</a:t>
            </a:r>
            <a:r>
              <a:rPr lang="hu-HU" dirty="0">
                <a:solidFill>
                  <a:schemeClr val="tx1"/>
                </a:solidFill>
                <a:latin typeface="Calibri Light" panose="020F0302020204030204" pitchFamily="34" charset="0"/>
                <a:cs typeface="Calibri Light" panose="020F0302020204030204" pitchFamily="34" charset="0"/>
              </a:rPr>
              <a:t>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&lt;&lt;nem lehetett kihagyni&gt;&gt; 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a:t>
            </a:r>
            <a:r>
              <a:rPr lang="hu-HU" dirty="0" err="1">
                <a:solidFill>
                  <a:schemeClr val="tx1"/>
                </a:solidFill>
                <a:latin typeface="Calibri Light" panose="020F0302020204030204" pitchFamily="34" charset="0"/>
                <a:cs typeface="Calibri Light" panose="020F0302020204030204" pitchFamily="34" charset="0"/>
              </a:rPr>
              <a:t>szük</a:t>
            </a:r>
            <a:r>
              <a:rPr lang="hu-HU" dirty="0">
                <a:solidFill>
                  <a:schemeClr val="tx1"/>
                </a:solidFill>
                <a:latin typeface="Calibri Light" panose="020F0302020204030204" pitchFamily="34" charset="0"/>
                <a:cs typeface="Calibri Light" panose="020F0302020204030204" pitchFamily="34" charset="0"/>
              </a:rPr>
              <a:t> kereszt akkor konfigurációból tudom úgy indítani, hogy ne induljon el a monitorozás.</a:t>
            </a:r>
          </a:p>
        </p:txBody>
      </p:sp>
    </p:spTree>
    <p:extLst>
      <p:ext uri="{BB962C8B-B14F-4D97-AF65-F5344CB8AC3E}">
        <p14:creationId xmlns:p14="http://schemas.microsoft.com/office/powerpoint/2010/main" val="166627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64398 " pathEditMode="relative" rAng="0" ptsTypes="AA">
                                      <p:cBhvr>
                                        <p:cTn id="6" dur="2000" fill="hold"/>
                                        <p:tgtEl>
                                          <p:spTgt spid="3"/>
                                        </p:tgtEl>
                                        <p:attrNameLst>
                                          <p:attrName>ppt_x</p:attrName>
                                          <p:attrName>ppt_y</p:attrName>
                                        </p:attrNameLst>
                                      </p:cBhvr>
                                      <p:rCtr x="0" y="-3219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14922</TotalTime>
  <Words>6066</Words>
  <Application>Microsoft Office PowerPoint</Application>
  <PresentationFormat>Szélesvásznú</PresentationFormat>
  <Paragraphs>709</Paragraphs>
  <Slides>68</Slides>
  <Notes>53</Notes>
  <HiddenSlides>28</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68</vt:i4>
      </vt:variant>
    </vt:vector>
  </HeadingPairs>
  <TitlesOfParts>
    <vt:vector size="76" baseType="lpstr">
      <vt:lpstr>Arial</vt:lpstr>
      <vt:lpstr>Arial Nova Cond</vt:lpstr>
      <vt:lpstr>Calibri</vt:lpstr>
      <vt:lpstr>Calibri Light</vt:lpstr>
      <vt:lpstr>Monospace</vt:lpstr>
      <vt:lpstr>Times New Roman</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718</cp:revision>
  <dcterms:created xsi:type="dcterms:W3CDTF">2019-06-15T13:08:53Z</dcterms:created>
  <dcterms:modified xsi:type="dcterms:W3CDTF">2021-10-08T13:52:58Z</dcterms:modified>
</cp:coreProperties>
</file>